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59" r:id="rId4"/>
    <p:sldId id="260" r:id="rId5"/>
    <p:sldId id="261" r:id="rId6"/>
    <p:sldId id="262" r:id="rId7"/>
    <p:sldId id="264" r:id="rId8"/>
    <p:sldId id="263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43"/>
  </p:normalViewPr>
  <p:slideViewPr>
    <p:cSldViewPr snapToGrid="0" snapToObjects="1">
      <p:cViewPr>
        <p:scale>
          <a:sx n="87" d="100"/>
          <a:sy n="87" d="100"/>
        </p:scale>
        <p:origin x="100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tiff>
</file>

<file path=ppt/media/image11.tiff>
</file>

<file path=ppt/media/image12.tiff>
</file>

<file path=ppt/media/image13.tiff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375E7C-80F5-0147-A37E-979C67E9BCBE}" type="datetimeFigureOut">
              <a:rPr kumimoji="1" lang="zh-CN" altLang="en-US" smtClean="0"/>
              <a:t>2019/4/19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78742-E5F4-BB4F-8822-37A5B2086CE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6349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4/18/19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4/18/19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4/18/19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4/18/19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4/18/19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7650" y="1767167"/>
            <a:ext cx="9404723" cy="1400530"/>
          </a:xfrm>
        </p:spPr>
        <p:txBody>
          <a:bodyPr/>
          <a:lstStyle/>
          <a:p>
            <a:pPr algn="ctr"/>
            <a:r>
              <a:rPr lang="en-US" altLang="zh-CN" sz="8000" dirty="0"/>
              <a:t>PHP</a:t>
            </a:r>
            <a:r>
              <a:rPr lang="zh-CN" altLang="en-US" sz="8000" dirty="0"/>
              <a:t>中的</a:t>
            </a:r>
            <a:r>
              <a:rPr lang="en-US" altLang="zh-CN" sz="8000" dirty="0"/>
              <a:t>Array</a:t>
            </a:r>
            <a:endParaRPr kumimoji="1" lang="zh-CN" altLang="en-US" sz="8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269295" y="5472113"/>
            <a:ext cx="1563078" cy="719136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mtClean="0"/>
              <a:t>王俊鹏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3950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CN" altLang="en-US" dirty="0" smtClean="0"/>
              <a:t>一般意义上的数组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dirty="0" smtClean="0"/>
              <a:t>1</a:t>
            </a:r>
            <a:r>
              <a:rPr lang="en-US" altLang="zh-CN" dirty="0"/>
              <a:t>.</a:t>
            </a:r>
            <a:r>
              <a:rPr lang="zh-CN" altLang="en-US" dirty="0"/>
              <a:t>数组是相同数据类型的元素的集合。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2.</a:t>
            </a:r>
            <a:r>
              <a:rPr lang="zh-CN" altLang="en-US" dirty="0"/>
              <a:t>数组中的各元素的存储是有先后顺序的，它们在内存中按照这个先后顺序连续存放在一起。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3.</a:t>
            </a:r>
            <a:r>
              <a:rPr lang="zh-CN" altLang="en-US" dirty="0"/>
              <a:t>数组元素用整个数组的名字和它自己在数组中的顺序位置来表示。例如，</a:t>
            </a:r>
            <a:r>
              <a:rPr lang="en-US" altLang="zh-CN" dirty="0"/>
              <a:t>a[0]</a:t>
            </a:r>
            <a:r>
              <a:rPr lang="zh-CN" altLang="en-US" dirty="0"/>
              <a:t>表示名字为</a:t>
            </a:r>
            <a:r>
              <a:rPr lang="en-US" altLang="zh-CN" dirty="0"/>
              <a:t>a</a:t>
            </a:r>
            <a:r>
              <a:rPr lang="zh-CN" altLang="en-US" dirty="0"/>
              <a:t>的数组中的第一个元素，</a:t>
            </a:r>
            <a:r>
              <a:rPr lang="en-US" altLang="zh-CN" dirty="0"/>
              <a:t>a[1]</a:t>
            </a:r>
            <a:r>
              <a:rPr lang="zh-CN" altLang="en-US" dirty="0"/>
              <a:t>代表数组</a:t>
            </a:r>
            <a:r>
              <a:rPr lang="en-US" altLang="zh-CN" dirty="0"/>
              <a:t>a</a:t>
            </a:r>
            <a:r>
              <a:rPr lang="zh-CN" altLang="en-US" dirty="0"/>
              <a:t>的第二个元素，以此类推。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7358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CN" altLang="en-US" dirty="0" smtClean="0"/>
              <a:t>强类型语言中的数组声明方式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940" y="2528804"/>
            <a:ext cx="3529575" cy="2552560"/>
          </a:xfrm>
          <a:prstGeom prst="rect">
            <a:avLst/>
          </a:prstGeom>
        </p:spPr>
      </p:pic>
      <p:pic>
        <p:nvPicPr>
          <p:cNvPr id="1026" name="Picture 2" descr="https://p0.ssl.qhimg.com/t0153aebb57ac0bc7a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4399" y="1644142"/>
            <a:ext cx="4246551" cy="4691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3608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PHP</a:t>
            </a:r>
            <a:r>
              <a:rPr lang="zh-CN" altLang="en-US" dirty="0"/>
              <a:t>中的数组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1853248"/>
            <a:ext cx="3974380" cy="461105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451987" y="2773779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/>
              <a:t>1.</a:t>
            </a:r>
            <a:r>
              <a:rPr lang="zh-CN" altLang="en-US" dirty="0"/>
              <a:t>不</a:t>
            </a:r>
            <a:r>
              <a:rPr lang="zh-CN" altLang="en-US"/>
              <a:t>需要</a:t>
            </a:r>
            <a:r>
              <a:rPr lang="zh-CN" altLang="en-US" smtClean="0"/>
              <a:t>提前声明空间</a:t>
            </a:r>
            <a:r>
              <a:rPr lang="zh-CN" altLang="en-US" dirty="0"/>
              <a:t>。</a:t>
            </a:r>
          </a:p>
          <a:p>
            <a:pPr>
              <a:lnSpc>
                <a:spcPct val="200000"/>
              </a:lnSpc>
            </a:pPr>
            <a:r>
              <a:rPr lang="en-US" altLang="zh-CN" dirty="0"/>
              <a:t>2.</a:t>
            </a:r>
            <a:r>
              <a:rPr lang="zh-CN" altLang="en-US" dirty="0"/>
              <a:t>数组索引可以为任意字符串，数字。</a:t>
            </a:r>
          </a:p>
          <a:p>
            <a:pPr>
              <a:lnSpc>
                <a:spcPct val="200000"/>
              </a:lnSpc>
            </a:pPr>
            <a:r>
              <a:rPr lang="en-US" altLang="zh-CN" dirty="0"/>
              <a:t>3.</a:t>
            </a:r>
            <a:r>
              <a:rPr lang="zh-CN" altLang="en-US" dirty="0"/>
              <a:t>数组的值可以为任意类型。</a:t>
            </a:r>
            <a:endParaRPr lang="zh-CN" alt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66296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sz="6000" dirty="0" err="1"/>
              <a:t>HashTable</a:t>
            </a:r>
            <a:endParaRPr kumimoji="1" lang="zh-CN" altLang="en-US" sz="6000" dirty="0"/>
          </a:p>
        </p:txBody>
      </p:sp>
      <p:pic>
        <p:nvPicPr>
          <p:cNvPr id="2050" name="Picture 2" descr="https://p1.ssl.qhimg.com/t01e462ac490676143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3703" y="1519085"/>
            <a:ext cx="5899355" cy="5119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653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 smtClean="0"/>
              <a:t>Bucket</a:t>
            </a:r>
            <a:r>
              <a:rPr kumimoji="1" lang="zh-CN" altLang="en-US" dirty="0" smtClean="0"/>
              <a:t>结构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50" y="2413000"/>
            <a:ext cx="98171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727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3091" y="311488"/>
            <a:ext cx="9404723" cy="1400530"/>
          </a:xfrm>
        </p:spPr>
        <p:txBody>
          <a:bodyPr/>
          <a:lstStyle/>
          <a:p>
            <a:pPr algn="ctr"/>
            <a:r>
              <a:rPr kumimoji="1" lang="en-US" altLang="zh-CN" dirty="0" err="1" smtClean="0"/>
              <a:t>HashTable</a:t>
            </a:r>
            <a:r>
              <a:rPr kumimoji="1" lang="zh-CN" altLang="en-US" dirty="0" smtClean="0"/>
              <a:t>结构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180" y="1011753"/>
            <a:ext cx="10820400" cy="5536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753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6614" y="2267028"/>
            <a:ext cx="9404723" cy="1400530"/>
          </a:xfrm>
        </p:spPr>
        <p:txBody>
          <a:bodyPr/>
          <a:lstStyle/>
          <a:p>
            <a:pPr algn="ctr"/>
            <a:r>
              <a:rPr kumimoji="1" lang="en-US" altLang="zh-CN" dirty="0" smtClean="0"/>
              <a:t>Time33</a:t>
            </a:r>
            <a:r>
              <a:rPr kumimoji="1" lang="zh-CN" altLang="en-US" dirty="0" smtClean="0"/>
              <a:t>算法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2391" y="2967293"/>
            <a:ext cx="7480300" cy="37846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3616" y="1385528"/>
            <a:ext cx="6375400" cy="965200"/>
          </a:xfrm>
          <a:prstGeom prst="rect">
            <a:avLst/>
          </a:prstGeom>
        </p:spPr>
      </p:pic>
      <p:sp>
        <p:nvSpPr>
          <p:cNvPr id="8" name="标题 1"/>
          <p:cNvSpPr txBox="1">
            <a:spLocks/>
          </p:cNvSpPr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kumimoji="1" lang="zh-CN" altLang="en-US" smtClean="0"/>
              <a:t>散列方式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5415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CN" altLang="en-US" dirty="0" smtClean="0"/>
              <a:t>扩容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6111" y="2052918"/>
            <a:ext cx="10577413" cy="4195481"/>
          </a:xfrm>
        </p:spPr>
        <p:txBody>
          <a:bodyPr>
            <a:normAutofit/>
          </a:bodyPr>
          <a:lstStyle/>
          <a:p>
            <a:r>
              <a:rPr lang="en-US" altLang="zh-CN" sz="2400" dirty="0" err="1"/>
              <a:t>ht</a:t>
            </a:r>
            <a:r>
              <a:rPr lang="en-US" altLang="zh-CN" sz="2400" dirty="0"/>
              <a:t>-&gt;</a:t>
            </a:r>
            <a:r>
              <a:rPr lang="en-US" altLang="zh-CN" sz="2400" dirty="0" err="1"/>
              <a:t>nNumUsed</a:t>
            </a:r>
            <a:r>
              <a:rPr lang="en-US" altLang="zh-CN" sz="2400" dirty="0"/>
              <a:t> &gt; </a:t>
            </a:r>
            <a:r>
              <a:rPr lang="en-US" altLang="zh-CN" sz="2400" dirty="0" err="1"/>
              <a:t>ht</a:t>
            </a:r>
            <a:r>
              <a:rPr lang="en-US" altLang="zh-CN" sz="2400" dirty="0"/>
              <a:t>-&gt;</a:t>
            </a:r>
            <a:r>
              <a:rPr lang="en-US" altLang="zh-CN" sz="2400" dirty="0" err="1" smtClean="0"/>
              <a:t>nNumOfElements</a:t>
            </a:r>
            <a:r>
              <a:rPr lang="en-US" altLang="zh-CN" sz="2400" dirty="0" smtClean="0"/>
              <a:t> </a:t>
            </a:r>
            <a:r>
              <a:rPr lang="en-US" altLang="zh-CN" sz="2400" dirty="0"/>
              <a:t>+ (</a:t>
            </a:r>
            <a:r>
              <a:rPr lang="en-US" altLang="zh-CN" sz="2400" dirty="0" err="1"/>
              <a:t>ht</a:t>
            </a:r>
            <a:r>
              <a:rPr lang="en-US" altLang="zh-CN" sz="2400" dirty="0"/>
              <a:t>-&gt;</a:t>
            </a:r>
            <a:r>
              <a:rPr lang="en-US" altLang="zh-CN" sz="2400" dirty="0" err="1"/>
              <a:t>nNumOfElements</a:t>
            </a:r>
            <a:r>
              <a:rPr lang="en-US" altLang="zh-CN" sz="2400" dirty="0"/>
              <a:t> &gt;&gt; 5</a:t>
            </a:r>
            <a:r>
              <a:rPr lang="en-US" altLang="zh-CN" sz="2400" dirty="0" smtClean="0"/>
              <a:t>)</a:t>
            </a:r>
          </a:p>
          <a:p>
            <a:r>
              <a:rPr lang="zh-CN" altLang="en-US" sz="2400" dirty="0"/>
              <a:t>当新的冲突产生的时候，会将新的 </a:t>
            </a:r>
            <a:r>
              <a:rPr lang="en-US" altLang="zh-CN" sz="2400" b="1" dirty="0"/>
              <a:t>Bucket </a:t>
            </a:r>
            <a:r>
              <a:rPr lang="zh-CN" altLang="en-US" sz="2400" dirty="0"/>
              <a:t>放入这个冲突链表的头部，然后让这个链表所对应的 </a:t>
            </a:r>
            <a:r>
              <a:rPr lang="en-US" altLang="zh-CN" sz="2400" b="1" dirty="0" err="1"/>
              <a:t>arHash</a:t>
            </a:r>
            <a:r>
              <a:rPr lang="en-US" altLang="zh-CN" sz="2400" b="1" dirty="0"/>
              <a:t> </a:t>
            </a:r>
            <a:r>
              <a:rPr lang="zh-CN" altLang="en-US" sz="2400" dirty="0"/>
              <a:t>的位置重新指向它，然后它的 </a:t>
            </a:r>
            <a:r>
              <a:rPr lang="en-US" altLang="zh-CN" sz="2400" b="1" dirty="0"/>
              <a:t>_zval_struct.u2.next </a:t>
            </a:r>
            <a:r>
              <a:rPr lang="zh-CN" altLang="en-US" sz="2400" dirty="0"/>
              <a:t>指向原来的冲突链表头元素。就这样就构建好了一个冲突链表。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952779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1131</TotalTime>
  <Words>193</Words>
  <Application>Microsoft Macintosh PowerPoint</Application>
  <PresentationFormat>宽屏</PresentationFormat>
  <Paragraphs>19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Century Gothic</vt:lpstr>
      <vt:lpstr>DengXian</vt:lpstr>
      <vt:lpstr>Wingdings 3</vt:lpstr>
      <vt:lpstr>宋体</vt:lpstr>
      <vt:lpstr>Arial</vt:lpstr>
      <vt:lpstr>离子</vt:lpstr>
      <vt:lpstr>PHP中的Array</vt:lpstr>
      <vt:lpstr>一般意义上的数组</vt:lpstr>
      <vt:lpstr>强类型语言中的数组声明方式</vt:lpstr>
      <vt:lpstr>PHP中的数组</vt:lpstr>
      <vt:lpstr>HashTable</vt:lpstr>
      <vt:lpstr>Bucket结构</vt:lpstr>
      <vt:lpstr>HashTable结构</vt:lpstr>
      <vt:lpstr>Time33算法</vt:lpstr>
      <vt:lpstr>扩容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PHP中的Array</dc:title>
  <dc:creator>Microsoft Office 用户</dc:creator>
  <cp:lastModifiedBy>Microsoft Office 用户</cp:lastModifiedBy>
  <cp:revision>13</cp:revision>
  <dcterms:created xsi:type="dcterms:W3CDTF">2019-04-18T11:18:56Z</dcterms:created>
  <dcterms:modified xsi:type="dcterms:W3CDTF">2019-04-19T06:10:35Z</dcterms:modified>
</cp:coreProperties>
</file>

<file path=docProps/thumbnail.jpeg>
</file>